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kTaRgO7bZjNcS2nId5HtL+Bm9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5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7538" y="352425"/>
            <a:ext cx="8576087" cy="65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0" name="Google Shape;140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47775" y="365124"/>
            <a:ext cx="8448675" cy="6336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6" name="Google Shape;146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33880" y="301784"/>
            <a:ext cx="8158692" cy="611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2" name="Google Shape;152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7783" y="142874"/>
            <a:ext cx="8716434" cy="65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58" name="Google Shape;15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19200" y="941662"/>
            <a:ext cx="8991040" cy="472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4" name="Google Shape;164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6195" y="973032"/>
            <a:ext cx="9368623" cy="4925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0" name="Google Shape;17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775324" y="-2226682"/>
            <a:ext cx="6851329" cy="1130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76" name="Google Shape;176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656301" y="-2236354"/>
            <a:ext cx="6881090" cy="1135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2" name="Google Shape;92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92724" y="46028"/>
            <a:ext cx="8980001" cy="681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19300" y="85725"/>
            <a:ext cx="8153400" cy="61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4" name="Google Shape;10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3458" y="596900"/>
            <a:ext cx="8196792" cy="6147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0" name="Google Shape;110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07156"/>
            <a:ext cx="9001125" cy="675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6" name="Google Shape;116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06033" y="104775"/>
            <a:ext cx="8779934" cy="65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2" name="Google Shape;122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24115" y="95712"/>
            <a:ext cx="8362860" cy="584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28" name="Google Shape;128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36198" y="0"/>
            <a:ext cx="8319604" cy="5811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34" name="Google Shape;134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0941" y="0"/>
            <a:ext cx="8773584" cy="658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9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גיא כהן</dc:creator>
  <cp:lastModifiedBy> </cp:lastModifiedBy>
  <cp:revision>1</cp:revision>
  <dcterms:created xsi:type="dcterms:W3CDTF">2020-11-19T22:07:12Z</dcterms:created>
  <dcterms:modified xsi:type="dcterms:W3CDTF">2020-12-01T08:36:57Z</dcterms:modified>
</cp:coreProperties>
</file>